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33C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2424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4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36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5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04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6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8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8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6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0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2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4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F30D-50EC-4548-B79B-038341B012AB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B1E346-85EE-48CD-8BC6-166E8743F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68990"/>
            <a:ext cx="9056300" cy="3729134"/>
          </a:xfrm>
        </p:spPr>
        <p:txBody>
          <a:bodyPr/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Профорієнтаційна робота </a:t>
            </a:r>
            <a:r>
              <a:rPr lang="uk-UA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6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«Арт-терапія як вид діяльності психолога»</a:t>
            </a:r>
            <a:endParaRPr lang="ru-RU" sz="6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7151" y="5423338"/>
            <a:ext cx="10584849" cy="1213944"/>
          </a:xfrm>
        </p:spPr>
        <p:txBody>
          <a:bodyPr>
            <a:normAutofit fontScale="70000" lnSpcReduction="20000"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тудентка групи ППм-13-1</a:t>
            </a:r>
          </a:p>
          <a:p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Міхалець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Ю.Ю.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083" y="1937981"/>
            <a:ext cx="6842583" cy="4089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Природотерапія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екотерапія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18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409433"/>
            <a:ext cx="4688527" cy="5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477" y="382136"/>
            <a:ext cx="6837528" cy="5800299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uk-UA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Піскова терапія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самотерапії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древніх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Піддатливість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пробуджує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пісочниці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один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часто, словами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страхи, і тут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Проігруючи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хвилюючі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іграшкових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звільнюється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безцінного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тому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казці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добре!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 descr="Картинки по запросу піскотерап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0" y="939396"/>
            <a:ext cx="4999630" cy="48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195" y="873456"/>
            <a:ext cx="6987654" cy="5868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музикотерапевт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з метою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практик,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музикотерапевт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ряду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моторику,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Картинки по запросу музикотерап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1037229"/>
            <a:ext cx="4674880" cy="47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86603"/>
            <a:ext cx="9667669" cy="1187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337481"/>
            <a:ext cx="6337615" cy="53226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 ми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помічаємо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замислившись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 (за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ручки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рукою), 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карлючки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Квадратики,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квіточки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підтекст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несвідомо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діти.Не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росте,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Объект 4" descr="Арт-терапия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41" y="1473958"/>
            <a:ext cx="4620288" cy="4722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0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0376" y="682388"/>
            <a:ext cx="6496334" cy="6032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розфарбуєте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найпохмуріші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намалюєте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Чудово,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малюєте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даючи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знати про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том, як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день. Нехай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 маленькою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традицією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 арт-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тут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"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творите, будь то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светр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клумба у вас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скульптура, маска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ваза,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вільніше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щасливіше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5" name="Объект 4" descr="Арт-терапия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74">
            <a:off x="7748989" y="585447"/>
            <a:ext cx="4234113" cy="5056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7546"/>
            <a:ext cx="9626726" cy="1050878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48" y="1112293"/>
            <a:ext cx="7192369" cy="5745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потреба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потреба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самосвідомості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«я»,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нереалізованої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самодосконалості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нездійсненних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«я»,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артинки кольо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1112293"/>
            <a:ext cx="4330890" cy="42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193" y="545910"/>
            <a:ext cx="7260610" cy="614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Гете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предметами.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дух. 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овтий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иній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жіноче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елений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початок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ервоний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дисгармонія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Рожевий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спокуса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Коричневий</a:t>
            </a:r>
            <a:r>
              <a:rPr lang="ru-RU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звільнитись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дискомфорт.</a:t>
            </a:r>
          </a:p>
          <a:p>
            <a:pPr marL="0" lvl="0" indent="0" algn="just">
              <a:buNone/>
            </a:pP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картинки кольо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81" y="1023581"/>
            <a:ext cx="4184650" cy="4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рт-терапія малюн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21145219">
            <a:off x="760134" y="3832717"/>
            <a:ext cx="10754436" cy="2236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96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96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59307"/>
            <a:ext cx="10240875" cy="873458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ж таке арт-терапія?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3" y="1555844"/>
            <a:ext cx="6610571" cy="51725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нервово-психічних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арт-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з'явилася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шестидесятих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широко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охоче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бізнес-тренери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кому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73" y="1132765"/>
            <a:ext cx="4184650" cy="49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8"/>
            <a:ext cx="10172636" cy="9962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і </a:t>
            </a:r>
            <a:r>
              <a:rPr lang="ru-RU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</a:t>
            </a:r>
            <a:r>
              <a:rPr lang="ru-RU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терапію</a:t>
            </a:r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900" y="1733266"/>
            <a:ext cx="5813945" cy="50019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метод,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особи, і,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сприйматиметься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3" y="1096633"/>
            <a:ext cx="4804012" cy="52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955"/>
            <a:ext cx="10049806" cy="996287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арт-терапії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582"/>
            <a:ext cx="12191999" cy="58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195" y="1119116"/>
            <a:ext cx="6733401" cy="54659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широко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популярно і доступно. Людина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все,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Ізотерапія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нервово-психічне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arttherapy4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232012"/>
            <a:ext cx="4508310" cy="61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716" y="341194"/>
            <a:ext cx="7110484" cy="63052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момент. 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атмосферою,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матеріалізуватись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 головне,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аромат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підведення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казкотерапія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68">
            <a:off x="7586654" y="380291"/>
            <a:ext cx="4184650" cy="58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2492" y="477672"/>
            <a:ext cx="6569627" cy="57274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Ігротерапі́я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метод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страхами, неврозами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ігротерапії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невпевненість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силах,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неприйняття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Картинки по запросу ігротерап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0"/>
            <a:ext cx="5299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194" y="382137"/>
            <a:ext cx="7151427" cy="5659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Кольоротерапія (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хромотерапія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колірної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психоемоційний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самопочуття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вмілому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благотворно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людей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16" y="1487606"/>
            <a:ext cx="4184650" cy="45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1119115"/>
            <a:ext cx="7206018" cy="5363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Світлотерапія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ультрафіолетове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інфрачервоних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ламп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ламп.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Світлотерапія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прокидання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засипання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світло терап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337">
            <a:off x="8021226" y="848242"/>
            <a:ext cx="3810000" cy="49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596</Words>
  <Application>Microsoft Office PowerPoint</Application>
  <PresentationFormat>Произвольный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Профорієнтаційна робота  «Арт-терапія як вид діяльності психолога»</vt:lpstr>
      <vt:lpstr>Що ж таке арт-терапія?</vt:lpstr>
      <vt:lpstr>Коли і навіщо застосовують арт-терапію? </vt:lpstr>
      <vt:lpstr>Види арт-терапії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Арт-терапія в побуті </vt:lpstr>
      <vt:lpstr>Презентация PowerPoint</vt:lpstr>
      <vt:lpstr>Психологія кольору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Авторська робота  на тему: «Арт-терапія»</dc:title>
  <dc:creator>ЮЛЯ</dc:creator>
  <cp:lastModifiedBy>Якименко</cp:lastModifiedBy>
  <cp:revision>16</cp:revision>
  <dcterms:created xsi:type="dcterms:W3CDTF">2017-10-30T12:27:06Z</dcterms:created>
  <dcterms:modified xsi:type="dcterms:W3CDTF">2017-11-28T15:26:27Z</dcterms:modified>
</cp:coreProperties>
</file>